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63" r:id="rId3"/>
    <p:sldId id="264" r:id="rId4"/>
    <p:sldId id="259" r:id="rId5"/>
    <p:sldId id="258" r:id="rId6"/>
    <p:sldId id="260" r:id="rId7"/>
    <p:sldId id="261" r:id="rId8"/>
  </p:sldIdLst>
  <p:sldSz cx="9144000" cy="5143500" type="screen16x9"/>
  <p:notesSz cx="6858000" cy="9144000"/>
  <p:embeddedFontLst>
    <p:embeddedFont>
      <p:font typeface="Proxima Nova" panose="02000506030000020004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/>
    <p:restoredTop sz="94670"/>
  </p:normalViewPr>
  <p:slideViewPr>
    <p:cSldViewPr snapToGrid="0">
      <p:cViewPr>
        <p:scale>
          <a:sx n="100" d="100"/>
          <a:sy n="100" d="100"/>
        </p:scale>
        <p:origin x="264" y="9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ca40007f9_1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ca40007f9_1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650" y="4221433"/>
            <a:ext cx="2857501" cy="688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2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Speaker name ⦁ Topic of day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5" name="Google Shape;85;p12"/>
          <p:cNvSpPr txBox="1">
            <a:spLocks noGrp="1"/>
          </p:cNvSpPr>
          <p:nvPr>
            <p:ph type="sldNum" idx="12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2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Week 2 ⦁ Day 1 ⦁ Tutorial 3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7" name="Google Shape;8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uromatch Academ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How we built this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/>
            </a:lvl1pPr>
            <a:lvl2pPr lvl="1">
              <a:buNone/>
              <a:defRPr sz="1200"/>
            </a:lvl2pPr>
            <a:lvl3pPr lvl="2">
              <a:buNone/>
              <a:defRPr sz="1200"/>
            </a:lvl3pPr>
            <a:lvl4pPr lvl="3">
              <a:buNone/>
              <a:defRPr sz="1200"/>
            </a:lvl4pPr>
            <a:lvl5pPr lvl="4">
              <a:buNone/>
              <a:defRPr sz="1200"/>
            </a:lvl5pPr>
            <a:lvl6pPr lvl="5">
              <a:buNone/>
              <a:defRPr sz="1200"/>
            </a:lvl6pPr>
            <a:lvl7pPr lvl="6">
              <a:buNone/>
              <a:defRPr sz="1200"/>
            </a:lvl7pPr>
            <a:lvl8pPr lvl="7">
              <a:buNone/>
              <a:defRPr sz="1200"/>
            </a:lvl8pPr>
            <a:lvl9pPr lvl="8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4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Professional Development Session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" name="Google Shape;2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Speaker name ⦁ Topic of day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Week 2 ⦁ Day 1 ⦁ Tutorial 3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6" name="Google Shape;3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Speaker name ⦁ Topic of day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6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Week 2 ⦁ Day 1 ⦁ Tutorial 3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3" name="Google Shape;4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7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Speaker name ⦁ Topic of day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7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Week 2 ⦁ Day 1 ⦁ Tutorial 3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1" name="Google Shape;5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D9D9D9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650" y="4221433"/>
            <a:ext cx="2857501" cy="688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How we built this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9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Professional Development Session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6" name="Google Shape;6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69" name="Google Shape;69;p10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0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Speaker name ⦁ Topic of day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0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Week 2 ⦁ Day 1 ⦁ Tutorial 3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1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Speaker name ⦁ Topic of day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1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Week 2 ⦁ Day 1 ⦁ Tutorial 3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1" name="Google Shape;8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Response predictions at different</a:t>
            </a:r>
            <a:br>
              <a:rPr lang="en" sz="3600" b="1" dirty="0"/>
            </a:br>
            <a:r>
              <a:rPr lang="en" sz="3600" b="1" dirty="0"/>
              <a:t>levels of working memory load</a:t>
            </a:r>
            <a:endParaRPr sz="36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22DCC1-A946-3D48-B125-F98BC1BCB52F}"/>
              </a:ext>
            </a:extLst>
          </p:cNvPr>
          <p:cNvSpPr txBox="1"/>
          <p:nvPr/>
        </p:nvSpPr>
        <p:spPr>
          <a:xfrm>
            <a:off x="6462347" y="3411415"/>
            <a:ext cx="235352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>
                <a:solidFill>
                  <a:schemeClr val="bg1"/>
                </a:solidFill>
              </a:rPr>
              <a:t>Miruna</a:t>
            </a:r>
            <a:r>
              <a:rPr lang="de-DE" sz="2000" dirty="0">
                <a:solidFill>
                  <a:schemeClr val="bg1"/>
                </a:solidFill>
              </a:rPr>
              <a:t> </a:t>
            </a:r>
            <a:r>
              <a:rPr lang="de-DE" sz="2000" dirty="0" err="1">
                <a:solidFill>
                  <a:schemeClr val="bg1"/>
                </a:solidFill>
              </a:rPr>
              <a:t>Rusca</a:t>
            </a:r>
            <a:endParaRPr lang="de-DE" sz="2000" dirty="0">
              <a:solidFill>
                <a:schemeClr val="bg1"/>
              </a:solidFill>
            </a:endParaRPr>
          </a:p>
          <a:p>
            <a:r>
              <a:rPr lang="de-DE" sz="2000" dirty="0" err="1">
                <a:solidFill>
                  <a:schemeClr val="bg1"/>
                </a:solidFill>
              </a:rPr>
              <a:t>Weian</a:t>
            </a:r>
            <a:r>
              <a:rPr lang="de-DE" sz="2000" dirty="0">
                <a:solidFill>
                  <a:schemeClr val="bg1"/>
                </a:solidFill>
              </a:rPr>
              <a:t> Li </a:t>
            </a:r>
          </a:p>
          <a:p>
            <a:r>
              <a:rPr lang="de-DE" sz="2000" dirty="0" err="1">
                <a:solidFill>
                  <a:schemeClr val="bg1"/>
                </a:solidFill>
              </a:rPr>
              <a:t>Dhananjay</a:t>
            </a:r>
            <a:r>
              <a:rPr lang="de-DE" sz="2000" dirty="0">
                <a:solidFill>
                  <a:schemeClr val="bg1"/>
                </a:solidFill>
              </a:rPr>
              <a:t> </a:t>
            </a:r>
            <a:r>
              <a:rPr lang="de-DE" sz="2000" dirty="0" err="1">
                <a:solidFill>
                  <a:schemeClr val="bg1"/>
                </a:solidFill>
              </a:rPr>
              <a:t>Dahiya</a:t>
            </a:r>
            <a:r>
              <a:rPr lang="de-DE" sz="2000" dirty="0">
                <a:solidFill>
                  <a:schemeClr val="bg1"/>
                </a:solidFill>
              </a:rPr>
              <a:t> </a:t>
            </a:r>
          </a:p>
          <a:p>
            <a:r>
              <a:rPr lang="de-DE" sz="2000" dirty="0">
                <a:solidFill>
                  <a:schemeClr val="bg1"/>
                </a:solidFill>
              </a:rPr>
              <a:t>Lisa Bastian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C553F1-C7FD-FC4E-ADB8-22A1FDEDC07E}"/>
              </a:ext>
            </a:extLst>
          </p:cNvPr>
          <p:cNvSpPr/>
          <p:nvPr/>
        </p:nvSpPr>
        <p:spPr>
          <a:xfrm>
            <a:off x="4447607" y="2417862"/>
            <a:ext cx="24878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"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C62B3-7121-1E44-A21D-4093627DE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Objectives</a:t>
            </a:r>
            <a:r>
              <a:rPr lang="de-DE" dirty="0"/>
              <a:t> 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3AB8F4-2320-3C45-8F6C-5A93FDCFE711}"/>
              </a:ext>
            </a:extLst>
          </p:cNvPr>
          <p:cNvSpPr txBox="1">
            <a:spLocks/>
          </p:cNvSpPr>
          <p:nvPr/>
        </p:nvSpPr>
        <p:spPr>
          <a:xfrm>
            <a:off x="413238" y="1282075"/>
            <a:ext cx="841906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de-DE" dirty="0"/>
              <a:t>The </a:t>
            </a:r>
            <a:r>
              <a:rPr lang="de-DE" b="1" dirty="0" err="1"/>
              <a:t>n</a:t>
            </a:r>
            <a:r>
              <a:rPr lang="de-DE" b="1" dirty="0"/>
              <a:t>-back </a:t>
            </a:r>
            <a:r>
              <a:rPr lang="de-DE" b="1" dirty="0" err="1"/>
              <a:t>task</a:t>
            </a:r>
            <a:r>
              <a:rPr lang="de-DE" b="1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working</a:t>
            </a:r>
            <a:r>
              <a:rPr lang="de-DE" dirty="0"/>
              <a:t> 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load</a:t>
            </a:r>
            <a:r>
              <a:rPr lang="de-DE" dirty="0"/>
              <a:t> in </a:t>
            </a:r>
            <a:r>
              <a:rPr lang="de-DE" dirty="0" err="1"/>
              <a:t>epilepsy</a:t>
            </a:r>
            <a:r>
              <a:rPr lang="de-DE" dirty="0"/>
              <a:t> </a:t>
            </a:r>
            <a:r>
              <a:rPr lang="de-DE" dirty="0" err="1"/>
              <a:t>patients</a:t>
            </a:r>
            <a:r>
              <a:rPr lang="de-DE" dirty="0"/>
              <a:t>: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0CE111-6DC7-8948-82C1-70B2B32DE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046" y="2306805"/>
            <a:ext cx="1864594" cy="150548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81036E1-BDF2-2E43-867E-F96D459374DC}"/>
              </a:ext>
            </a:extLst>
          </p:cNvPr>
          <p:cNvCxnSpPr>
            <a:cxnSpLocks/>
          </p:cNvCxnSpPr>
          <p:nvPr/>
        </p:nvCxnSpPr>
        <p:spPr>
          <a:xfrm>
            <a:off x="4509423" y="3047339"/>
            <a:ext cx="1046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36B7E05-FB51-F841-B754-1540EF9469AB}"/>
              </a:ext>
            </a:extLst>
          </p:cNvPr>
          <p:cNvCxnSpPr/>
          <p:nvPr/>
        </p:nvCxnSpPr>
        <p:spPr>
          <a:xfrm>
            <a:off x="7530979" y="3047339"/>
            <a:ext cx="5799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09F54A-BC0D-1841-909D-4545AF8E2E9C}"/>
              </a:ext>
            </a:extLst>
          </p:cNvPr>
          <p:cNvCxnSpPr>
            <a:cxnSpLocks/>
          </p:cNvCxnSpPr>
          <p:nvPr/>
        </p:nvCxnSpPr>
        <p:spPr>
          <a:xfrm>
            <a:off x="8110959" y="3047339"/>
            <a:ext cx="0" cy="611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9F3EA35-E6F1-C342-832B-08470AD4F916}"/>
              </a:ext>
            </a:extLst>
          </p:cNvPr>
          <p:cNvSpPr txBox="1"/>
          <p:nvPr/>
        </p:nvSpPr>
        <p:spPr>
          <a:xfrm>
            <a:off x="4665831" y="3442961"/>
            <a:ext cx="1702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accent3"/>
                </a:solidFill>
              </a:rPr>
              <a:t>anterior</a:t>
            </a:r>
            <a:r>
              <a:rPr lang="de-DE" dirty="0">
                <a:solidFill>
                  <a:schemeClr val="accent3"/>
                </a:solidFill>
              </a:rPr>
              <a:t> parietal </a:t>
            </a:r>
          </a:p>
          <a:p>
            <a:r>
              <a:rPr lang="de-DE" dirty="0">
                <a:solidFill>
                  <a:schemeClr val="accent3"/>
                </a:solidFill>
                <a:sym typeface="Wingdings" pitchFamily="2" charset="2"/>
              </a:rPr>
              <a:t> </a:t>
            </a:r>
            <a:r>
              <a:rPr lang="de-DE" dirty="0" err="1">
                <a:solidFill>
                  <a:schemeClr val="accent3"/>
                </a:solidFill>
              </a:rPr>
              <a:t>posterior</a:t>
            </a:r>
            <a:r>
              <a:rPr lang="de-DE" dirty="0">
                <a:solidFill>
                  <a:schemeClr val="accent3"/>
                </a:solidFill>
              </a:rPr>
              <a:t> frontal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8A0C00-28F5-9F4A-B927-3B2327AD9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131" y="3979948"/>
            <a:ext cx="1095653" cy="71413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0F6E1E5-CB5E-EB49-9805-B32F2D8A6298}"/>
              </a:ext>
            </a:extLst>
          </p:cNvPr>
          <p:cNvSpPr txBox="1"/>
          <p:nvPr/>
        </p:nvSpPr>
        <p:spPr>
          <a:xfrm>
            <a:off x="7774167" y="3658404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accent3"/>
                </a:solidFill>
              </a:rPr>
              <a:t>ECoG</a:t>
            </a:r>
            <a:endParaRPr lang="de-DE" dirty="0">
              <a:solidFill>
                <a:schemeClr val="accent3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D9A3E3A-C670-BF4C-9BD2-579895D92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560" y="2154764"/>
            <a:ext cx="3624940" cy="72251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584C573-F41A-3747-A01A-9278AA94AE8B}"/>
              </a:ext>
            </a:extLst>
          </p:cNvPr>
          <p:cNvSpPr txBox="1"/>
          <p:nvPr/>
        </p:nvSpPr>
        <p:spPr>
          <a:xfrm>
            <a:off x="1980419" y="1846987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0-back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5B4E8CF-2D53-D647-93CA-3C3551A9C8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560" y="3180663"/>
            <a:ext cx="3624940" cy="68769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A581269-29A7-0945-8E2E-D1309E604F31}"/>
              </a:ext>
            </a:extLst>
          </p:cNvPr>
          <p:cNvSpPr txBox="1"/>
          <p:nvPr/>
        </p:nvSpPr>
        <p:spPr>
          <a:xfrm>
            <a:off x="1980419" y="2872886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1-back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1F89800-0855-8E4C-AFB7-FB49820D7BD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17"/>
          <a:stretch/>
        </p:blipFill>
        <p:spPr>
          <a:xfrm>
            <a:off x="554560" y="4077275"/>
            <a:ext cx="3624940" cy="716339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3069BE5-F32F-2447-9279-EF065775A973}"/>
              </a:ext>
            </a:extLst>
          </p:cNvPr>
          <p:cNvSpPr txBox="1"/>
          <p:nvPr/>
        </p:nvSpPr>
        <p:spPr>
          <a:xfrm>
            <a:off x="1980419" y="3812292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2-back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046D76-8144-D64B-8E32-73BEE154A7C9}"/>
              </a:ext>
            </a:extLst>
          </p:cNvPr>
          <p:cNvSpPr/>
          <p:nvPr/>
        </p:nvSpPr>
        <p:spPr>
          <a:xfrm>
            <a:off x="137734" y="4931638"/>
            <a:ext cx="1281690" cy="17216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F6D4F3-2573-6E41-9F46-FC2600EAA09C}"/>
              </a:ext>
            </a:extLst>
          </p:cNvPr>
          <p:cNvSpPr/>
          <p:nvPr/>
        </p:nvSpPr>
        <p:spPr>
          <a:xfrm>
            <a:off x="5727696" y="4883314"/>
            <a:ext cx="2931088" cy="21078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218A81-C0EB-9F4B-95E1-5871960644C9}"/>
              </a:ext>
            </a:extLst>
          </p:cNvPr>
          <p:cNvSpPr txBox="1"/>
          <p:nvPr/>
        </p:nvSpPr>
        <p:spPr>
          <a:xfrm>
            <a:off x="5936564" y="4833789"/>
            <a:ext cx="2722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Miruna</a:t>
            </a:r>
            <a:r>
              <a:rPr lang="de-DE" dirty="0"/>
              <a:t>, </a:t>
            </a:r>
            <a:r>
              <a:rPr lang="de-DE" dirty="0" err="1"/>
              <a:t>Weian</a:t>
            </a:r>
            <a:r>
              <a:rPr lang="de-DE" dirty="0"/>
              <a:t>, </a:t>
            </a:r>
            <a:r>
              <a:rPr lang="de-DE" dirty="0" err="1"/>
              <a:t>Dhananjay</a:t>
            </a:r>
            <a:r>
              <a:rPr lang="de-DE" dirty="0"/>
              <a:t>, Lisa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359A77-4D1E-A34C-A348-47992A895478}"/>
              </a:ext>
            </a:extLst>
          </p:cNvPr>
          <p:cNvSpPr txBox="1"/>
          <p:nvPr/>
        </p:nvSpPr>
        <p:spPr>
          <a:xfrm>
            <a:off x="485216" y="4829262"/>
            <a:ext cx="1579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Miller </a:t>
            </a:r>
            <a:r>
              <a:rPr lang="de-DE" dirty="0" err="1"/>
              <a:t>ECoG</a:t>
            </a:r>
            <a:r>
              <a:rPr lang="de-DE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1627849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C62B3-7121-1E44-A21D-4093627DE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Objectives</a:t>
            </a:r>
            <a:r>
              <a:rPr lang="de-DE" dirty="0"/>
              <a:t> 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3AB8F4-2320-3C45-8F6C-5A93FDCFE711}"/>
              </a:ext>
            </a:extLst>
          </p:cNvPr>
          <p:cNvSpPr txBox="1">
            <a:spLocks/>
          </p:cNvSpPr>
          <p:nvPr/>
        </p:nvSpPr>
        <p:spPr>
          <a:xfrm>
            <a:off x="413238" y="1282075"/>
            <a:ext cx="841906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de-DE" dirty="0"/>
              <a:t>The </a:t>
            </a:r>
            <a:r>
              <a:rPr lang="de-DE" b="1" dirty="0" err="1"/>
              <a:t>n</a:t>
            </a:r>
            <a:r>
              <a:rPr lang="de-DE" b="1" dirty="0"/>
              <a:t>-back </a:t>
            </a:r>
            <a:r>
              <a:rPr lang="de-DE" b="1" dirty="0" err="1"/>
              <a:t>task</a:t>
            </a:r>
            <a:r>
              <a:rPr lang="de-DE" b="1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working</a:t>
            </a:r>
            <a:r>
              <a:rPr lang="de-DE" dirty="0"/>
              <a:t> 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load</a:t>
            </a:r>
            <a:r>
              <a:rPr lang="de-DE" dirty="0"/>
              <a:t> in </a:t>
            </a:r>
            <a:r>
              <a:rPr lang="de-DE" dirty="0" err="1"/>
              <a:t>epilepsy</a:t>
            </a:r>
            <a:r>
              <a:rPr lang="de-DE" dirty="0"/>
              <a:t> </a:t>
            </a:r>
            <a:r>
              <a:rPr lang="de-DE" dirty="0" err="1"/>
              <a:t>patients</a:t>
            </a:r>
            <a:r>
              <a:rPr lang="de-DE" dirty="0"/>
              <a:t>: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0CE111-6DC7-8948-82C1-70B2B32DE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046" y="2306805"/>
            <a:ext cx="1864594" cy="150548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81036E1-BDF2-2E43-867E-F96D459374DC}"/>
              </a:ext>
            </a:extLst>
          </p:cNvPr>
          <p:cNvCxnSpPr>
            <a:cxnSpLocks/>
          </p:cNvCxnSpPr>
          <p:nvPr/>
        </p:nvCxnSpPr>
        <p:spPr>
          <a:xfrm>
            <a:off x="4509423" y="3047339"/>
            <a:ext cx="1046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36B7E05-FB51-F841-B754-1540EF9469AB}"/>
              </a:ext>
            </a:extLst>
          </p:cNvPr>
          <p:cNvCxnSpPr/>
          <p:nvPr/>
        </p:nvCxnSpPr>
        <p:spPr>
          <a:xfrm>
            <a:off x="7530979" y="3047339"/>
            <a:ext cx="5799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09F54A-BC0D-1841-909D-4545AF8E2E9C}"/>
              </a:ext>
            </a:extLst>
          </p:cNvPr>
          <p:cNvCxnSpPr>
            <a:cxnSpLocks/>
          </p:cNvCxnSpPr>
          <p:nvPr/>
        </p:nvCxnSpPr>
        <p:spPr>
          <a:xfrm>
            <a:off x="8110959" y="3047339"/>
            <a:ext cx="0" cy="611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9F3EA35-E6F1-C342-832B-08470AD4F916}"/>
              </a:ext>
            </a:extLst>
          </p:cNvPr>
          <p:cNvSpPr txBox="1"/>
          <p:nvPr/>
        </p:nvSpPr>
        <p:spPr>
          <a:xfrm>
            <a:off x="4665831" y="3442961"/>
            <a:ext cx="1702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accent3"/>
                </a:solidFill>
              </a:rPr>
              <a:t>anterior</a:t>
            </a:r>
            <a:r>
              <a:rPr lang="de-DE" dirty="0">
                <a:solidFill>
                  <a:schemeClr val="accent3"/>
                </a:solidFill>
              </a:rPr>
              <a:t> parietal </a:t>
            </a:r>
          </a:p>
          <a:p>
            <a:r>
              <a:rPr lang="de-DE" dirty="0">
                <a:solidFill>
                  <a:schemeClr val="accent3"/>
                </a:solidFill>
                <a:sym typeface="Wingdings" pitchFamily="2" charset="2"/>
              </a:rPr>
              <a:t> </a:t>
            </a:r>
            <a:r>
              <a:rPr lang="de-DE" dirty="0" err="1">
                <a:solidFill>
                  <a:schemeClr val="accent3"/>
                </a:solidFill>
              </a:rPr>
              <a:t>posterior</a:t>
            </a:r>
            <a:r>
              <a:rPr lang="de-DE" dirty="0">
                <a:solidFill>
                  <a:schemeClr val="accent3"/>
                </a:solidFill>
              </a:rPr>
              <a:t> frontal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8A0C00-28F5-9F4A-B927-3B2327AD9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131" y="3979948"/>
            <a:ext cx="1095653" cy="71413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0F6E1E5-CB5E-EB49-9805-B32F2D8A6298}"/>
              </a:ext>
            </a:extLst>
          </p:cNvPr>
          <p:cNvSpPr txBox="1"/>
          <p:nvPr/>
        </p:nvSpPr>
        <p:spPr>
          <a:xfrm>
            <a:off x="7774167" y="3658404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accent3"/>
                </a:solidFill>
              </a:rPr>
              <a:t>ECoG</a:t>
            </a:r>
            <a:endParaRPr lang="de-DE" dirty="0">
              <a:solidFill>
                <a:schemeClr val="accent3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D9A3E3A-C670-BF4C-9BD2-579895D92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560" y="2154764"/>
            <a:ext cx="3624940" cy="72251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584C573-F41A-3747-A01A-9278AA94AE8B}"/>
              </a:ext>
            </a:extLst>
          </p:cNvPr>
          <p:cNvSpPr txBox="1"/>
          <p:nvPr/>
        </p:nvSpPr>
        <p:spPr>
          <a:xfrm>
            <a:off x="1980419" y="1846987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0-back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5B4E8CF-2D53-D647-93CA-3C3551A9C8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560" y="3180663"/>
            <a:ext cx="3624940" cy="68769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A581269-29A7-0945-8E2E-D1309E604F31}"/>
              </a:ext>
            </a:extLst>
          </p:cNvPr>
          <p:cNvSpPr txBox="1"/>
          <p:nvPr/>
        </p:nvSpPr>
        <p:spPr>
          <a:xfrm>
            <a:off x="1980419" y="2872886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1-back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1F89800-0855-8E4C-AFB7-FB49820D7BD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17"/>
          <a:stretch/>
        </p:blipFill>
        <p:spPr>
          <a:xfrm>
            <a:off x="554560" y="4077275"/>
            <a:ext cx="3624940" cy="716339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3069BE5-F32F-2447-9279-EF065775A973}"/>
              </a:ext>
            </a:extLst>
          </p:cNvPr>
          <p:cNvSpPr txBox="1"/>
          <p:nvPr/>
        </p:nvSpPr>
        <p:spPr>
          <a:xfrm>
            <a:off x="1980419" y="3812292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2-back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C165F5-28EA-AE4D-B32D-62BC6EE48C52}"/>
              </a:ext>
            </a:extLst>
          </p:cNvPr>
          <p:cNvSpPr/>
          <p:nvPr/>
        </p:nvSpPr>
        <p:spPr>
          <a:xfrm>
            <a:off x="0" y="1161535"/>
            <a:ext cx="9144000" cy="3632079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E27D0C4-D57C-E14A-A6E4-26A66C3C3663}"/>
              </a:ext>
            </a:extLst>
          </p:cNvPr>
          <p:cNvSpPr txBox="1">
            <a:spLocks/>
          </p:cNvSpPr>
          <p:nvPr/>
        </p:nvSpPr>
        <p:spPr>
          <a:xfrm>
            <a:off x="720969" y="1582957"/>
            <a:ext cx="7702061" cy="1731402"/>
          </a:xfrm>
          <a:prstGeom prst="rect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 algn="ctr">
              <a:buFont typeface="Proxima Nova"/>
              <a:buNone/>
            </a:pPr>
            <a:r>
              <a:rPr lang="de-DE" dirty="0"/>
              <a:t>Can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classify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 </a:t>
            </a:r>
            <a:r>
              <a:rPr lang="de-DE" dirty="0" err="1"/>
              <a:t>trials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time-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? </a:t>
            </a:r>
          </a:p>
          <a:p>
            <a:pPr marL="114300" indent="0" algn="ctr">
              <a:buFont typeface="Proxima Nova"/>
              <a:buNone/>
            </a:pPr>
            <a:endParaRPr lang="de-DE" dirty="0"/>
          </a:p>
          <a:p>
            <a:pPr marL="114300" indent="0" algn="ctr">
              <a:buFont typeface="Proxima Nova"/>
              <a:buNone/>
            </a:pPr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these</a:t>
            </a:r>
            <a:r>
              <a:rPr lang="de-DE" dirty="0"/>
              <a:t> different </a:t>
            </a:r>
            <a:r>
              <a:rPr lang="de-DE" dirty="0" err="1"/>
              <a:t>algorithms</a:t>
            </a:r>
            <a:r>
              <a:rPr lang="de-DE" dirty="0"/>
              <a:t> </a:t>
            </a:r>
            <a:r>
              <a:rPr lang="de-DE" dirty="0" err="1"/>
              <a:t>perform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varying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working</a:t>
            </a:r>
            <a:r>
              <a:rPr lang="de-DE" dirty="0"/>
              <a:t> 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load</a:t>
            </a:r>
            <a:r>
              <a:rPr lang="de-DE" dirty="0"/>
              <a:t> ?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F57E437-E7F1-E346-8D6A-88FA53B2EEE0}"/>
              </a:ext>
            </a:extLst>
          </p:cNvPr>
          <p:cNvSpPr/>
          <p:nvPr/>
        </p:nvSpPr>
        <p:spPr>
          <a:xfrm>
            <a:off x="137734" y="4931638"/>
            <a:ext cx="1281690" cy="17216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1634494-87C3-B34B-B11E-0C95E99D714E}"/>
              </a:ext>
            </a:extLst>
          </p:cNvPr>
          <p:cNvSpPr/>
          <p:nvPr/>
        </p:nvSpPr>
        <p:spPr>
          <a:xfrm>
            <a:off x="5727696" y="4883314"/>
            <a:ext cx="2931088" cy="21078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EC547D-74A2-9341-820B-7770ABFCC7E3}"/>
              </a:ext>
            </a:extLst>
          </p:cNvPr>
          <p:cNvSpPr txBox="1"/>
          <p:nvPr/>
        </p:nvSpPr>
        <p:spPr>
          <a:xfrm>
            <a:off x="5936564" y="4833789"/>
            <a:ext cx="2722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Miruna</a:t>
            </a:r>
            <a:r>
              <a:rPr lang="de-DE" dirty="0"/>
              <a:t>, </a:t>
            </a:r>
            <a:r>
              <a:rPr lang="de-DE" dirty="0" err="1"/>
              <a:t>Weian</a:t>
            </a:r>
            <a:r>
              <a:rPr lang="de-DE" dirty="0"/>
              <a:t>, </a:t>
            </a:r>
            <a:r>
              <a:rPr lang="de-DE" dirty="0" err="1"/>
              <a:t>Dhananjay</a:t>
            </a:r>
            <a:r>
              <a:rPr lang="de-DE" dirty="0"/>
              <a:t>, Lisa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4B3F5E-61D6-F14B-B104-1868B133B475}"/>
              </a:ext>
            </a:extLst>
          </p:cNvPr>
          <p:cNvSpPr txBox="1"/>
          <p:nvPr/>
        </p:nvSpPr>
        <p:spPr>
          <a:xfrm>
            <a:off x="485216" y="4829262"/>
            <a:ext cx="1579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Miller </a:t>
            </a:r>
            <a:r>
              <a:rPr lang="de-DE" dirty="0" err="1"/>
              <a:t>ECoG</a:t>
            </a:r>
            <a:r>
              <a:rPr lang="de-DE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2256602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4E58C-7638-FD42-9B33-8ECF1B201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Exploration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745793-7BF2-AC4B-BB83-86C7ECE9E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19" y="1239715"/>
            <a:ext cx="4363228" cy="3475792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0DDE657-7645-D442-8E0A-269930638858}"/>
              </a:ext>
            </a:extLst>
          </p:cNvPr>
          <p:cNvSpPr/>
          <p:nvPr/>
        </p:nvSpPr>
        <p:spPr>
          <a:xfrm>
            <a:off x="342900" y="2365131"/>
            <a:ext cx="589084" cy="589084"/>
          </a:xfrm>
          <a:prstGeom prst="ellipse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17BDD5-DDFA-D046-95C4-6CDAB419A4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813"/>
          <a:stretch/>
        </p:blipFill>
        <p:spPr>
          <a:xfrm>
            <a:off x="5404764" y="445025"/>
            <a:ext cx="2422369" cy="20127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3ED7B2E-7270-104B-AE71-F5BBAB4B34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813"/>
          <a:stretch/>
        </p:blipFill>
        <p:spPr>
          <a:xfrm>
            <a:off x="5404764" y="2720548"/>
            <a:ext cx="2422369" cy="201275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D6ED26-4B22-D94E-884C-C2DA9E488735}"/>
              </a:ext>
            </a:extLst>
          </p:cNvPr>
          <p:cNvSpPr/>
          <p:nvPr/>
        </p:nvSpPr>
        <p:spPr>
          <a:xfrm>
            <a:off x="137734" y="4931638"/>
            <a:ext cx="1281690" cy="17216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E3CCE1-506F-0A48-97F8-F8B594E89A82}"/>
              </a:ext>
            </a:extLst>
          </p:cNvPr>
          <p:cNvSpPr/>
          <p:nvPr/>
        </p:nvSpPr>
        <p:spPr>
          <a:xfrm>
            <a:off x="5727696" y="4883314"/>
            <a:ext cx="2931088" cy="21078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A271E1-66BE-0940-B224-552956842B81}"/>
              </a:ext>
            </a:extLst>
          </p:cNvPr>
          <p:cNvSpPr txBox="1"/>
          <p:nvPr/>
        </p:nvSpPr>
        <p:spPr>
          <a:xfrm>
            <a:off x="5936564" y="4833789"/>
            <a:ext cx="2722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Miruna</a:t>
            </a:r>
            <a:r>
              <a:rPr lang="de-DE" dirty="0"/>
              <a:t>, </a:t>
            </a:r>
            <a:r>
              <a:rPr lang="de-DE" dirty="0" err="1"/>
              <a:t>Weian</a:t>
            </a:r>
            <a:r>
              <a:rPr lang="de-DE" dirty="0"/>
              <a:t>, </a:t>
            </a:r>
            <a:r>
              <a:rPr lang="de-DE" dirty="0" err="1"/>
              <a:t>Dhananjay</a:t>
            </a:r>
            <a:r>
              <a:rPr lang="de-DE" dirty="0"/>
              <a:t>, Lisa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453A51-B4D0-A443-B939-1B0DC31468C8}"/>
              </a:ext>
            </a:extLst>
          </p:cNvPr>
          <p:cNvSpPr txBox="1"/>
          <p:nvPr/>
        </p:nvSpPr>
        <p:spPr>
          <a:xfrm>
            <a:off x="485216" y="4829262"/>
            <a:ext cx="1579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Miller </a:t>
            </a:r>
            <a:r>
              <a:rPr lang="de-DE" dirty="0" err="1"/>
              <a:t>ECoG</a:t>
            </a:r>
            <a:r>
              <a:rPr lang="de-DE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97653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778A-19F0-744D-9960-F169AE2FD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</a:t>
            </a:r>
            <a:r>
              <a:rPr lang="de-DE" dirty="0" err="1"/>
              <a:t>Classical</a:t>
            </a:r>
            <a:r>
              <a:rPr lang="de-DE" dirty="0"/>
              <a:t>" </a:t>
            </a:r>
            <a:r>
              <a:rPr lang="de-DE" dirty="0" err="1"/>
              <a:t>Machine</a:t>
            </a:r>
            <a:r>
              <a:rPr lang="de-DE" dirty="0"/>
              <a:t> Learning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7D8C8-7296-4845-A1A9-63D296BA7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0" y="1161267"/>
            <a:ext cx="3662423" cy="3416400"/>
          </a:xfrm>
        </p:spPr>
        <p:txBody>
          <a:bodyPr/>
          <a:lstStyle/>
          <a:p>
            <a:pPr marL="114300" indent="0">
              <a:buNone/>
            </a:pPr>
            <a:r>
              <a:rPr lang="de-DE" b="1" dirty="0"/>
              <a:t>KNN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07A76F4-FEFE-E64A-9829-7AD8F2F78DDE}"/>
              </a:ext>
            </a:extLst>
          </p:cNvPr>
          <p:cNvSpPr txBox="1">
            <a:spLocks/>
          </p:cNvSpPr>
          <p:nvPr/>
        </p:nvSpPr>
        <p:spPr>
          <a:xfrm>
            <a:off x="597877" y="1161267"/>
            <a:ext cx="3662423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de-DE" b="1" dirty="0"/>
              <a:t>SVM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9599A2-A786-3A4D-84A4-902348943592}"/>
              </a:ext>
            </a:extLst>
          </p:cNvPr>
          <p:cNvSpPr/>
          <p:nvPr/>
        </p:nvSpPr>
        <p:spPr>
          <a:xfrm>
            <a:off x="137734" y="4931638"/>
            <a:ext cx="1281690" cy="17216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6C67C4-1C17-7349-B639-4B43F35C62AE}"/>
              </a:ext>
            </a:extLst>
          </p:cNvPr>
          <p:cNvSpPr/>
          <p:nvPr/>
        </p:nvSpPr>
        <p:spPr>
          <a:xfrm>
            <a:off x="5727696" y="4883314"/>
            <a:ext cx="2931088" cy="21078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D48EE6-C88F-224C-A002-FD1DAFE50EB9}"/>
              </a:ext>
            </a:extLst>
          </p:cNvPr>
          <p:cNvSpPr txBox="1"/>
          <p:nvPr/>
        </p:nvSpPr>
        <p:spPr>
          <a:xfrm>
            <a:off x="5936564" y="4833789"/>
            <a:ext cx="2722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Miruna</a:t>
            </a:r>
            <a:r>
              <a:rPr lang="de-DE" dirty="0"/>
              <a:t>, </a:t>
            </a:r>
            <a:r>
              <a:rPr lang="de-DE" dirty="0" err="1"/>
              <a:t>Weian</a:t>
            </a:r>
            <a:r>
              <a:rPr lang="de-DE" dirty="0"/>
              <a:t>, </a:t>
            </a:r>
            <a:r>
              <a:rPr lang="de-DE" dirty="0" err="1"/>
              <a:t>Dhananjay</a:t>
            </a:r>
            <a:r>
              <a:rPr lang="de-DE" dirty="0"/>
              <a:t>, Lisa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1A94C-F15A-7743-B052-52CE09F824AA}"/>
              </a:ext>
            </a:extLst>
          </p:cNvPr>
          <p:cNvSpPr txBox="1"/>
          <p:nvPr/>
        </p:nvSpPr>
        <p:spPr>
          <a:xfrm>
            <a:off x="485216" y="4829262"/>
            <a:ext cx="1579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Miller </a:t>
            </a:r>
            <a:r>
              <a:rPr lang="de-DE" dirty="0" err="1"/>
              <a:t>ECoG</a:t>
            </a:r>
            <a:r>
              <a:rPr lang="de-DE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912728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557CE-7353-8344-A6F2-896C94BB7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"Modern" </a:t>
            </a:r>
            <a:r>
              <a:rPr lang="de-DE" dirty="0" err="1"/>
              <a:t>Machine</a:t>
            </a:r>
            <a:r>
              <a:rPr lang="de-DE" dirty="0"/>
              <a:t> Learning 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8885474-0D6F-CF44-8CF7-345250A4F2E8}"/>
              </a:ext>
            </a:extLst>
          </p:cNvPr>
          <p:cNvSpPr txBox="1">
            <a:spLocks/>
          </p:cNvSpPr>
          <p:nvPr/>
        </p:nvSpPr>
        <p:spPr>
          <a:xfrm>
            <a:off x="597877" y="1161267"/>
            <a:ext cx="7957038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de-DE" b="1" dirty="0"/>
              <a:t>CNN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0695BD-09C9-F44A-B120-46E84A1515F1}"/>
              </a:ext>
            </a:extLst>
          </p:cNvPr>
          <p:cNvSpPr/>
          <p:nvPr/>
        </p:nvSpPr>
        <p:spPr>
          <a:xfrm>
            <a:off x="137734" y="4931638"/>
            <a:ext cx="1281690" cy="17216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617373-A7EA-AA45-A6AE-25B5145474FC}"/>
              </a:ext>
            </a:extLst>
          </p:cNvPr>
          <p:cNvSpPr/>
          <p:nvPr/>
        </p:nvSpPr>
        <p:spPr>
          <a:xfrm>
            <a:off x="5727696" y="4883314"/>
            <a:ext cx="2931088" cy="21078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080F77-2326-124D-BB95-BEF7485B4A42}"/>
              </a:ext>
            </a:extLst>
          </p:cNvPr>
          <p:cNvSpPr txBox="1"/>
          <p:nvPr/>
        </p:nvSpPr>
        <p:spPr>
          <a:xfrm>
            <a:off x="5936564" y="4833789"/>
            <a:ext cx="2722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Miruna</a:t>
            </a:r>
            <a:r>
              <a:rPr lang="de-DE" dirty="0"/>
              <a:t>, </a:t>
            </a:r>
            <a:r>
              <a:rPr lang="de-DE" dirty="0" err="1"/>
              <a:t>Weian</a:t>
            </a:r>
            <a:r>
              <a:rPr lang="de-DE" dirty="0"/>
              <a:t>, </a:t>
            </a:r>
            <a:r>
              <a:rPr lang="de-DE" dirty="0" err="1"/>
              <a:t>Dhananjay</a:t>
            </a:r>
            <a:r>
              <a:rPr lang="de-DE" dirty="0"/>
              <a:t>, Lisa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E62448-C0D1-B54D-8056-F9FC39907B9C}"/>
              </a:ext>
            </a:extLst>
          </p:cNvPr>
          <p:cNvSpPr txBox="1"/>
          <p:nvPr/>
        </p:nvSpPr>
        <p:spPr>
          <a:xfrm>
            <a:off x="485216" y="4829262"/>
            <a:ext cx="1579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Miller </a:t>
            </a:r>
            <a:r>
              <a:rPr lang="de-DE" dirty="0" err="1"/>
              <a:t>ECoG</a:t>
            </a:r>
            <a:r>
              <a:rPr lang="de-DE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2994600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8B77C-8F24-4347-8530-4625753F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r>
              <a:rPr lang="de-DE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248E6-E6E7-894F-896A-124D71B8C7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de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7C973F-CB41-1847-9240-C73E97251BA6}"/>
              </a:ext>
            </a:extLst>
          </p:cNvPr>
          <p:cNvSpPr/>
          <p:nvPr/>
        </p:nvSpPr>
        <p:spPr>
          <a:xfrm>
            <a:off x="137734" y="4931638"/>
            <a:ext cx="1281690" cy="17216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171C4-4268-A848-9D38-AF6AD9D32079}"/>
              </a:ext>
            </a:extLst>
          </p:cNvPr>
          <p:cNvSpPr/>
          <p:nvPr/>
        </p:nvSpPr>
        <p:spPr>
          <a:xfrm>
            <a:off x="5727696" y="4883314"/>
            <a:ext cx="2931088" cy="21078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F4A980-A536-3640-BBAA-99C922B86FA5}"/>
              </a:ext>
            </a:extLst>
          </p:cNvPr>
          <p:cNvSpPr txBox="1"/>
          <p:nvPr/>
        </p:nvSpPr>
        <p:spPr>
          <a:xfrm>
            <a:off x="5936564" y="4833789"/>
            <a:ext cx="2722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Miruna</a:t>
            </a:r>
            <a:r>
              <a:rPr lang="de-DE" dirty="0"/>
              <a:t>, </a:t>
            </a:r>
            <a:r>
              <a:rPr lang="de-DE" dirty="0" err="1"/>
              <a:t>Weian</a:t>
            </a:r>
            <a:r>
              <a:rPr lang="de-DE" dirty="0"/>
              <a:t>, </a:t>
            </a:r>
            <a:r>
              <a:rPr lang="de-DE" dirty="0" err="1"/>
              <a:t>Dhananjay</a:t>
            </a:r>
            <a:r>
              <a:rPr lang="de-DE" dirty="0"/>
              <a:t>, Lisa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70F64E-5DD1-3645-A593-2ED45650066B}"/>
              </a:ext>
            </a:extLst>
          </p:cNvPr>
          <p:cNvSpPr txBox="1"/>
          <p:nvPr/>
        </p:nvSpPr>
        <p:spPr>
          <a:xfrm>
            <a:off x="485216" y="4829262"/>
            <a:ext cx="1579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Miller </a:t>
            </a:r>
            <a:r>
              <a:rPr lang="de-DE" dirty="0" err="1"/>
              <a:t>ECoG</a:t>
            </a:r>
            <a:r>
              <a:rPr lang="de-DE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703444450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171</Words>
  <Application>Microsoft Macintosh PowerPoint</Application>
  <PresentationFormat>On-screen Show (16:9)</PresentationFormat>
  <Paragraphs>44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Proxima Nova</vt:lpstr>
      <vt:lpstr>Spearmint</vt:lpstr>
      <vt:lpstr>Response predictions at different levels of working memory load</vt:lpstr>
      <vt:lpstr>Objectives </vt:lpstr>
      <vt:lpstr>Objectives </vt:lpstr>
      <vt:lpstr>Data Exploration </vt:lpstr>
      <vt:lpstr>"Classical" Machine Learning  </vt:lpstr>
      <vt:lpstr>"Modern" Machine Learning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cp:lastModifiedBy>Microsoft Office User</cp:lastModifiedBy>
  <cp:revision>21</cp:revision>
  <dcterms:modified xsi:type="dcterms:W3CDTF">2021-07-21T17:48:59Z</dcterms:modified>
</cp:coreProperties>
</file>